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7511-97BC-4358-A006-64633C4DA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D998A-8801-40AF-A91F-70F182CF0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39B81-38B1-40AF-8BDA-99BBFB7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927EE-7D20-4115-A5E9-82198DBC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B5125-E439-470F-AF87-1A864550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013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3153E-32DA-413A-B776-69494266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F516F-CADE-479B-8BAC-6575FD2C6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F137C-0F4F-40F4-A8D1-888AFC528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125D4-00AF-4425-986C-3BD573AA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6706C-DF8F-4E64-A1AA-9C485E69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077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A5848-D13F-46B0-A3A2-28B2BC090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7B7B3-59E1-446C-B810-2CA5F2A9D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84430-D8DD-4502-8A62-3CCF7946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736A3-4452-414D-BC23-548C4841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4EAC-D264-464A-91DE-20970E51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27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03A5-997B-41F8-9042-0CB03961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93D59-5448-43B0-AE40-8F9D9591C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E6E67-873E-4BE1-A4D0-87598893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B3EF1-B5A7-42E8-ABF8-7D94B9B1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47A8-4620-43C8-A89E-F3D6FF43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18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3196-533E-4A1E-AFDE-0C7695EA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83E0-FED5-41CC-9F7B-B01FFA633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319F1-9F77-4247-89E2-C3B6526B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F540B-9E00-4C1A-8108-8468DA6FF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F1769-A756-42C3-BF2F-D84FE345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221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8E0F-AF37-4AB9-957C-655B1092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3A8A1-A75D-4903-91AB-D64A450DE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17F22-5470-42EA-A1D4-58A4D7DDE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157E8-F3CA-4D81-8910-758924E7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59C86-F4BD-4848-8B34-9C62A08C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55531-8000-4244-A8FD-E360D21B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6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1826-3924-4BD5-90BA-D24509EB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2E2FC-A69C-4CA5-9419-0238D118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1390F-3C23-4D6C-BBF0-12DC96D14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03FFB-8E1A-465F-B845-9A05701ED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8BA23C-9580-4A0F-A5A7-DEBA9E652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78678-4D61-4F8E-A71D-01E3AF2E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E7E93-83DC-4273-97D6-41B85C6A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54DA9-4B65-4752-B204-95107E16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175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2CF0-976C-4DF6-8B2A-636DB45C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CE611-9D46-4001-84C4-73192C2A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4D1E7-8FE8-4BB5-BF25-BAAE6512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B4441-1CFD-4F68-B875-A0EA58A2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361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5C606-1716-4794-B3B8-7C3B6497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352AE-0792-4A9B-85CA-A3E400AA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5ECA5-8EAF-446F-A993-56068BC3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55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D5BD-9CB6-4500-AD1B-F906EDE0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643C-228C-498E-A6B3-DAED2582B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6ECC2-DA0E-43AC-A1A8-5C08E44B7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7C472-732D-4198-858D-CF8616C8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76F37-752A-48EF-861E-9801AD01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95A2-868B-4757-B0BC-A4F46ED6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6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57A6-FD6A-4A24-81E1-9C1306CC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713D7-DD3D-41D5-8A02-A03AC7E5E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5BEB4-507C-4B42-93E2-219CF79D8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1BD8D-0254-4E48-8AC2-E8D89351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3B412-B790-4157-8955-8D81D36CD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F4522-142C-408F-B283-C89EED87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741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02DBE-9F96-40DE-B01C-B7CFF90C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4F10F-86B5-4BA1-A472-589E15DF0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27112-EA49-4D0F-A157-9F32E2B42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E5074-A8B9-4523-89A3-2A321F7D6BBF}" type="datetimeFigureOut">
              <a:rPr lang="en-AU" smtClean="0"/>
              <a:t>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7851-EF5D-46B2-95BF-EDC785B1B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0928C-4CC2-409F-9B0C-97C53931E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B1796-84B2-453D-97A9-850483C521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6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0D81-A1C5-4E7F-9D09-735E03487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A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Growth Monitoring System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1A6862-6F25-4EDF-94F4-E0E03CB53B11}"/>
              </a:ext>
            </a:extLst>
          </p:cNvPr>
          <p:cNvSpPr txBox="1">
            <a:spLocks/>
          </p:cNvSpPr>
          <p:nvPr/>
        </p:nvSpPr>
        <p:spPr>
          <a:xfrm>
            <a:off x="-802481" y="6443662"/>
            <a:ext cx="4652962" cy="414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: Sparkling</a:t>
            </a:r>
          </a:p>
        </p:txBody>
      </p:sp>
    </p:spTree>
    <p:extLst>
      <p:ext uri="{BB962C8B-B14F-4D97-AF65-F5344CB8AC3E}">
        <p14:creationId xmlns:p14="http://schemas.microsoft.com/office/powerpoint/2010/main" val="124914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1" y="7972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12 – Processing Steps</a:t>
            </a:r>
            <a:endParaRPr lang="en-A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D9691-7B05-47C0-81F1-78A814693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237" y="242877"/>
            <a:ext cx="2328864" cy="23288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AE18BF-4ED0-4BDF-9F3C-5932AF704C77}"/>
              </a:ext>
            </a:extLst>
          </p:cNvPr>
          <p:cNvSpPr txBox="1"/>
          <p:nvPr/>
        </p:nvSpPr>
        <p:spPr>
          <a:xfrm>
            <a:off x="130959" y="2541101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9D0BC-A11E-41CB-813A-87E862C03C9A}"/>
              </a:ext>
            </a:extLst>
          </p:cNvPr>
          <p:cNvSpPr txBox="1"/>
          <p:nvPr/>
        </p:nvSpPr>
        <p:spPr>
          <a:xfrm>
            <a:off x="8160551" y="297807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</a:t>
            </a:r>
            <a:r>
              <a:rPr lang="en-A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60BFC6-2C6F-4ADD-BA4B-F0CF1295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5376" y="200020"/>
            <a:ext cx="2786056" cy="278605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66FBA2B-DD97-4866-8D24-B08957BD6154}"/>
              </a:ext>
            </a:extLst>
          </p:cNvPr>
          <p:cNvSpPr txBox="1"/>
          <p:nvPr/>
        </p:nvSpPr>
        <p:spPr>
          <a:xfrm>
            <a:off x="8153409" y="635739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morphological operations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18A214-AC0B-416B-8B4B-C874B561A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4533" y="3708125"/>
            <a:ext cx="2649267" cy="26492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D1385A-91C3-4B65-AE38-BE7C33968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7418" y="3621110"/>
            <a:ext cx="2748434" cy="274843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D5DA70-B02D-4EFB-AAFB-FCCCDD4C5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022" y="3621110"/>
            <a:ext cx="2748434" cy="27484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3482BD-BB6E-431F-9DF1-53F432089AC5}"/>
              </a:ext>
            </a:extLst>
          </p:cNvPr>
          <p:cNvSpPr txBox="1"/>
          <p:nvPr/>
        </p:nvSpPr>
        <p:spPr>
          <a:xfrm>
            <a:off x="957260" y="637168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contour detection with leaf count and area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EF407CA-1F68-4521-95BF-6BB28AB9BB8F}"/>
              </a:ext>
            </a:extLst>
          </p:cNvPr>
          <p:cNvSpPr/>
          <p:nvPr/>
        </p:nvSpPr>
        <p:spPr>
          <a:xfrm>
            <a:off x="647695" y="128576"/>
            <a:ext cx="2709861" cy="2771259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A4AC98-7ECB-4B27-B3E9-645344BEDF3D}"/>
              </a:ext>
            </a:extLst>
          </p:cNvPr>
          <p:cNvSpPr/>
          <p:nvPr/>
        </p:nvSpPr>
        <p:spPr>
          <a:xfrm>
            <a:off x="8472488" y="60316"/>
            <a:ext cx="3062291" cy="3254387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AC0FE8A-2F40-431D-8DBA-10EB727C64CA}"/>
              </a:ext>
            </a:extLst>
          </p:cNvPr>
          <p:cNvSpPr/>
          <p:nvPr/>
        </p:nvSpPr>
        <p:spPr>
          <a:xfrm>
            <a:off x="395090" y="3452615"/>
            <a:ext cx="6110725" cy="3251572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D127B94-4299-4ACD-A3CF-E4CC7DC785FB}"/>
              </a:ext>
            </a:extLst>
          </p:cNvPr>
          <p:cNvSpPr/>
          <p:nvPr/>
        </p:nvSpPr>
        <p:spPr>
          <a:xfrm>
            <a:off x="8331802" y="3660493"/>
            <a:ext cx="3436532" cy="3057981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B4D2DC5-699B-4576-8EF2-05EBA3748918}"/>
              </a:ext>
            </a:extLst>
          </p:cNvPr>
          <p:cNvSpPr/>
          <p:nvPr/>
        </p:nvSpPr>
        <p:spPr>
          <a:xfrm>
            <a:off x="3395643" y="1685925"/>
            <a:ext cx="5219733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553B3AB-FB32-47CF-81FD-BA11C8C1ED4D}"/>
              </a:ext>
            </a:extLst>
          </p:cNvPr>
          <p:cNvSpPr/>
          <p:nvPr/>
        </p:nvSpPr>
        <p:spPr>
          <a:xfrm rot="5400000">
            <a:off x="9617926" y="3455146"/>
            <a:ext cx="771414" cy="490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B91601-2700-49CA-9D97-EE8A93300D35}"/>
              </a:ext>
            </a:extLst>
          </p:cNvPr>
          <p:cNvSpPr/>
          <p:nvPr/>
        </p:nvSpPr>
        <p:spPr>
          <a:xfrm rot="10800000">
            <a:off x="6505816" y="4934936"/>
            <a:ext cx="2012351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8581F6-9972-4F3B-89FD-57D74EAF80E0}"/>
              </a:ext>
            </a:extLst>
          </p:cNvPr>
          <p:cNvSpPr txBox="1"/>
          <p:nvPr/>
        </p:nvSpPr>
        <p:spPr>
          <a:xfrm>
            <a:off x="3577418" y="2221741"/>
            <a:ext cx="381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Leaves : 6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Area : 1.91cm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Color (Average):  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69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360B-E16C-4FDE-8DE0-86761B21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AU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Results (Day 1, 6 &amp; 12)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BEF73C7-83E4-4EB5-A60C-FD8638C3C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80290"/>
              </p:ext>
            </p:extLst>
          </p:nvPr>
        </p:nvGraphicFramePr>
        <p:xfrm>
          <a:off x="1485900" y="2586038"/>
          <a:ext cx="9515476" cy="295751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378869">
                  <a:extLst>
                    <a:ext uri="{9D8B030D-6E8A-4147-A177-3AD203B41FA5}">
                      <a16:colId xmlns:a16="http://schemas.microsoft.com/office/drawing/2014/main" val="1214694354"/>
                    </a:ext>
                  </a:extLst>
                </a:gridCol>
                <a:gridCol w="2378869">
                  <a:extLst>
                    <a:ext uri="{9D8B030D-6E8A-4147-A177-3AD203B41FA5}">
                      <a16:colId xmlns:a16="http://schemas.microsoft.com/office/drawing/2014/main" val="2609885003"/>
                    </a:ext>
                  </a:extLst>
                </a:gridCol>
                <a:gridCol w="2378869">
                  <a:extLst>
                    <a:ext uri="{9D8B030D-6E8A-4147-A177-3AD203B41FA5}">
                      <a16:colId xmlns:a16="http://schemas.microsoft.com/office/drawing/2014/main" val="542114864"/>
                    </a:ext>
                  </a:extLst>
                </a:gridCol>
                <a:gridCol w="2378869">
                  <a:extLst>
                    <a:ext uri="{9D8B030D-6E8A-4147-A177-3AD203B41FA5}">
                      <a16:colId xmlns:a16="http://schemas.microsoft.com/office/drawing/2014/main" val="1581618206"/>
                    </a:ext>
                  </a:extLst>
                </a:gridCol>
              </a:tblGrid>
              <a:tr h="7393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</a:t>
                      </a:r>
                      <a:endParaRPr lang="en-A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Leaves Count</a:t>
                      </a:r>
                      <a:endParaRPr lang="en-A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Leaf Area</a:t>
                      </a:r>
                      <a:endParaRPr lang="en-A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Leaf Color (RGB)</a:t>
                      </a:r>
                      <a:endParaRPr lang="en-A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844307"/>
                  </a:ext>
                </a:extLst>
              </a:tr>
              <a:tr h="7393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Day 1</a:t>
                      </a:r>
                      <a:endParaRPr lang="en-AU" b="1" dirty="0"/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0.48 cm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(123,159,27)</a:t>
                      </a:r>
                      <a:endParaRPr lang="en-A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752336"/>
                  </a:ext>
                </a:extLst>
              </a:tr>
              <a:tr h="7393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Day 6</a:t>
                      </a:r>
                      <a:endParaRPr lang="en-AU" b="1" dirty="0"/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1.18 cm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(119,147,27)</a:t>
                      </a:r>
                      <a:endParaRPr lang="en-A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008543"/>
                  </a:ext>
                </a:extLst>
              </a:tr>
              <a:tr h="7393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Day 12</a:t>
                      </a:r>
                      <a:endParaRPr lang="en-AU" b="1" dirty="0"/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1.91 cm</a:t>
                      </a:r>
                      <a:endParaRPr lang="en-A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(115,138,30)</a:t>
                      </a:r>
                      <a:endParaRPr lang="en-A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66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63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32ED-8B68-48B9-A834-E0C3B0FD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4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AU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5AF0AF-61B7-43F2-A102-725B3DF92A42}"/>
              </a:ext>
            </a:extLst>
          </p:cNvPr>
          <p:cNvSpPr txBox="1">
            <a:spLocks/>
          </p:cNvSpPr>
          <p:nvPr/>
        </p:nvSpPr>
        <p:spPr>
          <a:xfrm>
            <a:off x="138113" y="6281737"/>
            <a:ext cx="49911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b="0" i="0" dirty="0">
                <a:effectLst/>
                <a:latin typeface="fkGroteskNeue"/>
              </a:rPr>
              <a:t>References: Open CV documentation &amp; google </a:t>
            </a:r>
            <a:endParaRPr lang="en-AU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16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BB30-ED51-42B5-A661-657DF4FC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927"/>
            <a:ext cx="10515600" cy="810420"/>
          </a:xfrm>
        </p:spPr>
        <p:txBody>
          <a:bodyPr/>
          <a:lstStyle/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E7D28-1468-4CFB-9031-428D3987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347"/>
            <a:ext cx="10515600" cy="1271587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plant growth from Day 1 to Day 12</a:t>
            </a:r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94D194-6B2C-4AC1-8CBF-969376EF2404}"/>
              </a:ext>
            </a:extLst>
          </p:cNvPr>
          <p:cNvSpPr txBox="1">
            <a:spLocks/>
          </p:cNvSpPr>
          <p:nvPr/>
        </p:nvSpPr>
        <p:spPr>
          <a:xfrm>
            <a:off x="838200" y="2423724"/>
            <a:ext cx="10515600" cy="81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Measured</a:t>
            </a:r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743392-E965-4823-9FE5-3ADC25AFDA4B}"/>
              </a:ext>
            </a:extLst>
          </p:cNvPr>
          <p:cNvSpPr txBox="1">
            <a:spLocks/>
          </p:cNvSpPr>
          <p:nvPr/>
        </p:nvSpPr>
        <p:spPr>
          <a:xfrm>
            <a:off x="838200" y="3234144"/>
            <a:ext cx="10515600" cy="12715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Count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Area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Color</a:t>
            </a:r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C160A2-488D-4CEC-A386-C8DB83185C15}"/>
              </a:ext>
            </a:extLst>
          </p:cNvPr>
          <p:cNvSpPr txBox="1">
            <a:spLocks/>
          </p:cNvSpPr>
          <p:nvPr/>
        </p:nvSpPr>
        <p:spPr>
          <a:xfrm>
            <a:off x="838200" y="4675988"/>
            <a:ext cx="10515600" cy="81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F4A85E-7000-4AB1-931C-EE367B7C0F04}"/>
              </a:ext>
            </a:extLst>
          </p:cNvPr>
          <p:cNvSpPr txBox="1">
            <a:spLocks/>
          </p:cNvSpPr>
          <p:nvPr/>
        </p:nvSpPr>
        <p:spPr>
          <a:xfrm>
            <a:off x="838200" y="5486408"/>
            <a:ext cx="10515600" cy="1271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(Python)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664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D8C8-60CD-457B-AD8C-C3DF8B04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F7C11-0284-4DB4-AF0C-F8CF8DB31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451"/>
            <a:ext cx="10515600" cy="4429125"/>
          </a:xfrm>
        </p:spPr>
        <p:txBody>
          <a:bodyPr>
            <a:normAutofit/>
          </a:bodyPr>
          <a:lstStyle/>
          <a:p>
            <a:r>
              <a:rPr lang="en-AU" dirty="0"/>
              <a:t>Image acquisition</a:t>
            </a:r>
          </a:p>
          <a:p>
            <a:endParaRPr lang="en-AU" dirty="0"/>
          </a:p>
          <a:p>
            <a:r>
              <a:rPr lang="en-AU" dirty="0"/>
              <a:t>Image processing pipeline: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 err="1"/>
              <a:t>Color</a:t>
            </a:r>
            <a:r>
              <a:rPr lang="en-AU" dirty="0"/>
              <a:t>-based segmentation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Noise removal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Contour 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Area measurement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Color analysis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204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1E2C-0B46-4C92-9080-E15C2927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</a:t>
            </a:r>
            <a:br>
              <a:rPr lang="en-AU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029233-86D6-4954-ADCD-D64906997739}"/>
              </a:ext>
            </a:extLst>
          </p:cNvPr>
          <p:cNvSpPr txBox="1">
            <a:spLocks/>
          </p:cNvSpPr>
          <p:nvPr/>
        </p:nvSpPr>
        <p:spPr>
          <a:xfrm>
            <a:off x="360210" y="1185696"/>
            <a:ext cx="1051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B2F89-6652-4B52-AE7D-C43F00567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0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0ABE9-358E-466D-847C-34EA7A6A9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06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843D5-EEB1-4AB0-AB26-66341DF8F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02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CB2466-8EDB-48E8-B9C5-FE774E3B8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98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64064-414E-46EE-935C-22EE6B09C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94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7880E5-C5F6-432B-B2A4-B7DD904CDA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90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21C306-1B22-4817-B221-A10CFAD71C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86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BBB31-3044-4B4C-8DA1-4A50312F0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82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5B197-EE8C-4057-A276-FD861788EE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78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F7453F-5528-437E-99DE-148468475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774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F7B8-76B3-4E71-96E8-569E7C4427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170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28C273-F734-4413-8C8C-9F2822852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65" y="1909592"/>
            <a:ext cx="183600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004B48A-EFBD-43BA-8649-D4DFA1FC3219}"/>
              </a:ext>
            </a:extLst>
          </p:cNvPr>
          <p:cNvSpPr txBox="1">
            <a:spLocks/>
          </p:cNvSpPr>
          <p:nvPr/>
        </p:nvSpPr>
        <p:spPr>
          <a:xfrm>
            <a:off x="360210" y="3860060"/>
            <a:ext cx="1051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Control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F2911E-B4E2-44D8-B276-97590A3A1A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2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D595BD-E21E-4763-A708-F0DB43610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68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6F2175-907A-4C7B-A61F-0E16CDDA30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34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BDE2C5-B134-4A18-9F09-9585C79C4F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00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A2AA99-8770-4F13-9E8D-49A6BE489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066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FB3534-3885-4936-AB49-303C0F47A0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32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E66C10-F294-43A5-BE8F-5482D82910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98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81E218-BFC6-482A-967E-AB0F0FD5DF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864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B8318C-6F37-42E9-8D83-6A5CB864DC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30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D7C109-8B07-48D2-97E3-CD14DB6623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96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249B70-D9D3-4B1C-8867-362636D50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62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965586-56F0-49B4-B880-9776EF92F3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924" y="4583792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322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1 - 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47877-B368-4625-9FAA-26B69BA4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982" y="1690688"/>
            <a:ext cx="4872036" cy="48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8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1" y="7972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 – Processing Steps</a:t>
            </a:r>
            <a:endParaRPr lang="en-A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D9691-7B05-47C0-81F1-78A814693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37" y="242877"/>
            <a:ext cx="2328864" cy="23288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AE18BF-4ED0-4BDF-9F3C-5932AF704C77}"/>
              </a:ext>
            </a:extLst>
          </p:cNvPr>
          <p:cNvSpPr txBox="1"/>
          <p:nvPr/>
        </p:nvSpPr>
        <p:spPr>
          <a:xfrm>
            <a:off x="130959" y="2541101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9D0BC-A11E-41CB-813A-87E862C03C9A}"/>
              </a:ext>
            </a:extLst>
          </p:cNvPr>
          <p:cNvSpPr txBox="1"/>
          <p:nvPr/>
        </p:nvSpPr>
        <p:spPr>
          <a:xfrm>
            <a:off x="8160551" y="297807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</a:t>
            </a:r>
            <a:r>
              <a:rPr lang="en-A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60BFC6-2C6F-4ADD-BA4B-F0CF1295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76" y="200020"/>
            <a:ext cx="2786056" cy="278605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66FBA2B-DD97-4866-8D24-B08957BD6154}"/>
              </a:ext>
            </a:extLst>
          </p:cNvPr>
          <p:cNvSpPr txBox="1"/>
          <p:nvPr/>
        </p:nvSpPr>
        <p:spPr>
          <a:xfrm>
            <a:off x="8153409" y="635739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morphological operations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18A214-AC0B-416B-8B4B-C874B561A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533" y="3708125"/>
            <a:ext cx="2649267" cy="26492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D1385A-91C3-4B65-AE38-BE7C33968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18" y="3621110"/>
            <a:ext cx="2748434" cy="274843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D5DA70-B02D-4EFB-AAFB-FCCCDD4C5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2" y="3621110"/>
            <a:ext cx="2748434" cy="27484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3482BD-BB6E-431F-9DF1-53F432089AC5}"/>
              </a:ext>
            </a:extLst>
          </p:cNvPr>
          <p:cNvSpPr txBox="1"/>
          <p:nvPr/>
        </p:nvSpPr>
        <p:spPr>
          <a:xfrm>
            <a:off x="957260" y="637168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contour detection with leaf count and area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EF407CA-1F68-4521-95BF-6BB28AB9BB8F}"/>
              </a:ext>
            </a:extLst>
          </p:cNvPr>
          <p:cNvSpPr/>
          <p:nvPr/>
        </p:nvSpPr>
        <p:spPr>
          <a:xfrm>
            <a:off x="647695" y="128576"/>
            <a:ext cx="2709861" cy="2771259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A4AC98-7ECB-4B27-B3E9-645344BEDF3D}"/>
              </a:ext>
            </a:extLst>
          </p:cNvPr>
          <p:cNvSpPr/>
          <p:nvPr/>
        </p:nvSpPr>
        <p:spPr>
          <a:xfrm>
            <a:off x="8472488" y="60316"/>
            <a:ext cx="3062291" cy="3254387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AC0FE8A-2F40-431D-8DBA-10EB727C64CA}"/>
              </a:ext>
            </a:extLst>
          </p:cNvPr>
          <p:cNvSpPr/>
          <p:nvPr/>
        </p:nvSpPr>
        <p:spPr>
          <a:xfrm>
            <a:off x="395090" y="3452615"/>
            <a:ext cx="6110725" cy="3251572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D127B94-4299-4ACD-A3CF-E4CC7DC785FB}"/>
              </a:ext>
            </a:extLst>
          </p:cNvPr>
          <p:cNvSpPr/>
          <p:nvPr/>
        </p:nvSpPr>
        <p:spPr>
          <a:xfrm>
            <a:off x="8331802" y="3660493"/>
            <a:ext cx="3436532" cy="3057981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B4D2DC5-699B-4576-8EF2-05EBA3748918}"/>
              </a:ext>
            </a:extLst>
          </p:cNvPr>
          <p:cNvSpPr/>
          <p:nvPr/>
        </p:nvSpPr>
        <p:spPr>
          <a:xfrm>
            <a:off x="3395643" y="1685925"/>
            <a:ext cx="5219733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553B3AB-FB32-47CF-81FD-BA11C8C1ED4D}"/>
              </a:ext>
            </a:extLst>
          </p:cNvPr>
          <p:cNvSpPr/>
          <p:nvPr/>
        </p:nvSpPr>
        <p:spPr>
          <a:xfrm rot="5400000">
            <a:off x="9617926" y="3455146"/>
            <a:ext cx="771414" cy="490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B91601-2700-49CA-9D97-EE8A93300D35}"/>
              </a:ext>
            </a:extLst>
          </p:cNvPr>
          <p:cNvSpPr/>
          <p:nvPr/>
        </p:nvSpPr>
        <p:spPr>
          <a:xfrm rot="10800000">
            <a:off x="6505816" y="4934936"/>
            <a:ext cx="2012351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8581F6-9972-4F3B-89FD-57D74EAF80E0}"/>
              </a:ext>
            </a:extLst>
          </p:cNvPr>
          <p:cNvSpPr txBox="1"/>
          <p:nvPr/>
        </p:nvSpPr>
        <p:spPr>
          <a:xfrm>
            <a:off x="3577418" y="2221741"/>
            <a:ext cx="381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Leaves : 2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Area : 0.48cm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Color (Average):  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76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6 - 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47877-B368-4625-9FAA-26B69BA4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9982" y="1690688"/>
            <a:ext cx="4872036" cy="48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1" y="7972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6 – Processing Steps</a:t>
            </a:r>
            <a:endParaRPr lang="en-A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D9691-7B05-47C0-81F1-78A814693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237" y="242877"/>
            <a:ext cx="2328864" cy="23288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AE18BF-4ED0-4BDF-9F3C-5932AF704C77}"/>
              </a:ext>
            </a:extLst>
          </p:cNvPr>
          <p:cNvSpPr txBox="1"/>
          <p:nvPr/>
        </p:nvSpPr>
        <p:spPr>
          <a:xfrm>
            <a:off x="130959" y="2541101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9D0BC-A11E-41CB-813A-87E862C03C9A}"/>
              </a:ext>
            </a:extLst>
          </p:cNvPr>
          <p:cNvSpPr txBox="1"/>
          <p:nvPr/>
        </p:nvSpPr>
        <p:spPr>
          <a:xfrm>
            <a:off x="8160551" y="297807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</a:t>
            </a:r>
            <a:r>
              <a:rPr lang="en-A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60BFC6-2C6F-4ADD-BA4B-F0CF1295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5376" y="200020"/>
            <a:ext cx="2786056" cy="278605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66FBA2B-DD97-4866-8D24-B08957BD6154}"/>
              </a:ext>
            </a:extLst>
          </p:cNvPr>
          <p:cNvSpPr txBox="1"/>
          <p:nvPr/>
        </p:nvSpPr>
        <p:spPr>
          <a:xfrm>
            <a:off x="8153409" y="635739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morphological operations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18A214-AC0B-416B-8B4B-C874B561A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4533" y="3708125"/>
            <a:ext cx="2649267" cy="26492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D1385A-91C3-4B65-AE38-BE7C33968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7418" y="3621110"/>
            <a:ext cx="2748434" cy="274843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D5DA70-B02D-4EFB-AAFB-FCCCDD4C5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022" y="3621110"/>
            <a:ext cx="2748434" cy="27484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3482BD-BB6E-431F-9DF1-53F432089AC5}"/>
              </a:ext>
            </a:extLst>
          </p:cNvPr>
          <p:cNvSpPr txBox="1"/>
          <p:nvPr/>
        </p:nvSpPr>
        <p:spPr>
          <a:xfrm>
            <a:off x="957260" y="637168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contour detection with leaf count and area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EF407CA-1F68-4521-95BF-6BB28AB9BB8F}"/>
              </a:ext>
            </a:extLst>
          </p:cNvPr>
          <p:cNvSpPr/>
          <p:nvPr/>
        </p:nvSpPr>
        <p:spPr>
          <a:xfrm>
            <a:off x="647695" y="128576"/>
            <a:ext cx="2709861" cy="2771259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A4AC98-7ECB-4B27-B3E9-645344BEDF3D}"/>
              </a:ext>
            </a:extLst>
          </p:cNvPr>
          <p:cNvSpPr/>
          <p:nvPr/>
        </p:nvSpPr>
        <p:spPr>
          <a:xfrm>
            <a:off x="8472488" y="60316"/>
            <a:ext cx="3062291" cy="3254387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AC0FE8A-2F40-431D-8DBA-10EB727C64CA}"/>
              </a:ext>
            </a:extLst>
          </p:cNvPr>
          <p:cNvSpPr/>
          <p:nvPr/>
        </p:nvSpPr>
        <p:spPr>
          <a:xfrm>
            <a:off x="395090" y="3452615"/>
            <a:ext cx="6110725" cy="3251572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D127B94-4299-4ACD-A3CF-E4CC7DC785FB}"/>
              </a:ext>
            </a:extLst>
          </p:cNvPr>
          <p:cNvSpPr/>
          <p:nvPr/>
        </p:nvSpPr>
        <p:spPr>
          <a:xfrm>
            <a:off x="8331802" y="3660493"/>
            <a:ext cx="3436532" cy="3057981"/>
          </a:xfrm>
          <a:prstGeom prst="roundRect">
            <a:avLst>
              <a:gd name="adj" fmla="val 22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B4D2DC5-699B-4576-8EF2-05EBA3748918}"/>
              </a:ext>
            </a:extLst>
          </p:cNvPr>
          <p:cNvSpPr/>
          <p:nvPr/>
        </p:nvSpPr>
        <p:spPr>
          <a:xfrm>
            <a:off x="3395643" y="1685925"/>
            <a:ext cx="5219733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553B3AB-FB32-47CF-81FD-BA11C8C1ED4D}"/>
              </a:ext>
            </a:extLst>
          </p:cNvPr>
          <p:cNvSpPr/>
          <p:nvPr/>
        </p:nvSpPr>
        <p:spPr>
          <a:xfrm rot="5400000">
            <a:off x="9617926" y="3455146"/>
            <a:ext cx="771414" cy="490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B91601-2700-49CA-9D97-EE8A93300D35}"/>
              </a:ext>
            </a:extLst>
          </p:cNvPr>
          <p:cNvSpPr/>
          <p:nvPr/>
        </p:nvSpPr>
        <p:spPr>
          <a:xfrm rot="10800000">
            <a:off x="6505816" y="4934936"/>
            <a:ext cx="2012351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8581F6-9972-4F3B-89FD-57D74EAF80E0}"/>
              </a:ext>
            </a:extLst>
          </p:cNvPr>
          <p:cNvSpPr txBox="1"/>
          <p:nvPr/>
        </p:nvSpPr>
        <p:spPr>
          <a:xfrm>
            <a:off x="3577418" y="2221741"/>
            <a:ext cx="381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Leaves : 4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Area : 1.18cm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Color (Average):  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68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364-255E-4FC3-AE49-C9C10C38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12 - Original Image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47877-B368-4625-9FAA-26B69BA4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9982" y="1690688"/>
            <a:ext cx="4872036" cy="48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98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222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fkGroteskNeue</vt:lpstr>
      <vt:lpstr>Times New Roman</vt:lpstr>
      <vt:lpstr>Office Theme</vt:lpstr>
      <vt:lpstr>Plant Growth Monitoring System</vt:lpstr>
      <vt:lpstr>Objective</vt:lpstr>
      <vt:lpstr>Methodology Overview</vt:lpstr>
      <vt:lpstr>Image Acquisition </vt:lpstr>
      <vt:lpstr>Day 1 - Original Image</vt:lpstr>
      <vt:lpstr>Day 1 – Processing Steps</vt:lpstr>
      <vt:lpstr>Day 6 - Original Image</vt:lpstr>
      <vt:lpstr>Day 6 – Processing Steps</vt:lpstr>
      <vt:lpstr>Day 12 - Original Image</vt:lpstr>
      <vt:lpstr>Day 12 – Processing Steps</vt:lpstr>
      <vt:lpstr>Quantitative Results (Day 1, 6 &amp; 12)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Growth Monitoring System</dc:title>
  <dc:creator>Mohammed Musaffar</dc:creator>
  <cp:lastModifiedBy>Mohammed Musaffar</cp:lastModifiedBy>
  <cp:revision>20</cp:revision>
  <dcterms:created xsi:type="dcterms:W3CDTF">2025-04-04T14:14:58Z</dcterms:created>
  <dcterms:modified xsi:type="dcterms:W3CDTF">2025-04-04T18:28:22Z</dcterms:modified>
</cp:coreProperties>
</file>